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14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22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93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23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98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24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59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97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17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91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48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1EEF4-F7FC-4363-B622-0DDBB447C7D5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15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Jean-Noël Matray\Desktop\A déposer sur Ligue&amp;vous (Mélanie)\Equithera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1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55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Jean-Noël Matray\Desktop\A déposer sur Ligue&amp;vous (Mélanie)\Evacu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105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Jean-Noël Matray\Desktop\A déposer sur Ligue&amp;vous (Mélanie)\LCR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9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6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Jean-Noël Matray\Desktop\A déposer sur Ligue&amp;vous (Mélanie)\Moiss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Jean-Noël Matray\Desktop\A déposer sur Ligue&amp;vous (Mélanie)\Nouve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" y="332656"/>
            <a:ext cx="9136660" cy="60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61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Jean-Noël Matray\Desktop\A déposer sur Ligue&amp;vous (Mélanie)\Samu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248"/>
            <a:ext cx="9144000" cy="609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5443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Affichage à l'écran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Jean-Noël Matray</dc:creator>
  <cp:lastModifiedBy>Ligue 25</cp:lastModifiedBy>
  <cp:revision>1</cp:revision>
  <dcterms:created xsi:type="dcterms:W3CDTF">2019-12-23T10:16:05Z</dcterms:created>
  <dcterms:modified xsi:type="dcterms:W3CDTF">2020-01-06T14:16:58Z</dcterms:modified>
</cp:coreProperties>
</file>